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204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9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50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67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10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50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8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63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82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1A20-BD88-4532-BC43-669B6F7399DB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77409-572B-49D3-8E0F-08E79715F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8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cid:754e2ddf-c833-4b0a-b34f-affcd0f451ad@eurprd08.prod.outlo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59DA431-7770-40E7-82EA-F9EC44CB4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4"/>
          <a:stretch/>
        </p:blipFill>
        <p:spPr>
          <a:xfrm>
            <a:off x="805150" y="8796"/>
            <a:ext cx="7657809" cy="452803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8CAA169-F00C-4BAA-B870-3EC3421F368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9" b="7910"/>
          <a:stretch/>
        </p:blipFill>
        <p:spPr bwMode="auto">
          <a:xfrm>
            <a:off x="813943" y="3982918"/>
            <a:ext cx="7649016" cy="3385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69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87577" y="3359"/>
            <a:ext cx="1409491" cy="1407490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65267" y="134348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2640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2583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29A4B12-37E6-4B34-901A-D3DEB052A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12" y="3127259"/>
            <a:ext cx="5760720" cy="374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D6A307A-BC20-41DA-8CA2-D5F9DFE949D0}"/>
              </a:ext>
            </a:extLst>
          </p:cNvPr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7" t="-2217" r="18717" b="-3775"/>
          <a:stretch>
            <a:fillRect/>
          </a:stretch>
        </p:blipFill>
        <p:spPr bwMode="auto">
          <a:xfrm rot="5400000">
            <a:off x="1451435" y="-1539713"/>
            <a:ext cx="3231598" cy="6381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8EA36C8-1864-4F88-9A77-F4F8C70427F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4" b="10299"/>
          <a:stretch/>
        </p:blipFill>
        <p:spPr bwMode="auto">
          <a:xfrm>
            <a:off x="29187" y="3300646"/>
            <a:ext cx="3407901" cy="3400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135148B-FC7D-442D-8695-F3F5BD91579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71" y="-1138"/>
            <a:ext cx="3421261" cy="283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DD88200-0CAB-4022-8D50-97DA0637B6B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30" y="4757942"/>
            <a:ext cx="3196883" cy="199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6EF9686-C265-4765-989A-94324627E04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0" r="20133" b="11242"/>
          <a:stretch/>
        </p:blipFill>
        <p:spPr bwMode="auto">
          <a:xfrm>
            <a:off x="6129295" y="2908746"/>
            <a:ext cx="2998177" cy="2435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48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46179B6AF4644B8783092A3195A3E0" ma:contentTypeVersion="10" ma:contentTypeDescription="Skapa ett nytt dokument." ma:contentTypeScope="" ma:versionID="a46c0e5d7200d32c3b85a095f13b8139">
  <xsd:schema xmlns:xsd="http://www.w3.org/2001/XMLSchema" xmlns:xs="http://www.w3.org/2001/XMLSchema" xmlns:p="http://schemas.microsoft.com/office/2006/metadata/properties" xmlns:ns3="4afdece2-12fb-45aa-b2a6-410547ae9b47" targetNamespace="http://schemas.microsoft.com/office/2006/metadata/properties" ma:root="true" ma:fieldsID="6df48901c538f30f6b80a6f302454b89" ns3:_="">
    <xsd:import namespace="4afdece2-12fb-45aa-b2a6-410547ae9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ce2-12fb-45aa-b2a6-410547ae9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27CA30-D007-4836-A181-D54CF2BA2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dece2-12fb-45aa-b2a6-410547ae9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2924CF-EDDD-4548-B897-EB2E61A25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2C5EB2-A459-4701-B62C-F250EA6F08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Bildspel på skärmen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 Norman</dc:creator>
  <cp:lastModifiedBy>Mikael Norman</cp:lastModifiedBy>
  <cp:revision>3</cp:revision>
  <dcterms:created xsi:type="dcterms:W3CDTF">2020-03-15T11:12:17Z</dcterms:created>
  <dcterms:modified xsi:type="dcterms:W3CDTF">2020-03-15T11:36:48Z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0x010100F346179B6AF4644B8783092A3195A3E0</vt:lpwstr>
  </property>
</Properties>
</file>